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66" d="100"/>
          <a:sy n="66" d="100"/>
        </p:scale>
        <p:origin x="6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757F2-B155-DBB4-4959-752C1D41F0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05EEDA-36C7-2C44-C37C-A75846426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08FA5-3C8B-748A-A496-4ED091395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19827-CA8F-9153-763D-D442F8C20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3A59E-0148-C5EE-EB6C-5ED42A67E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631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BE362-8657-BBB8-B8F8-DA10C943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98711F-3380-09C6-A73F-53CC5364F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542C5-38EE-8A5F-6573-BDD10B935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BA397-9FB8-EB56-1792-E85433595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E2FBF-B5F9-2ED1-49B3-648867E7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045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772B76-D4E4-C131-F4F9-707A8ACABE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BC963-5C98-56D3-4104-F4DCD4B88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1BF02-54AD-D3C2-DB5F-4A61FCD40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864C-0C79-9B7B-CF80-5354F8958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D04B4-7EC8-A81F-7AAD-43EC42EC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1454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3118B-A983-5D21-D609-3DC5DC2AA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715E9-B125-C641-A1EF-E8615C2AD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D24CB-330F-952C-7E21-F0ECCBB6B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762F9-6F87-8C6D-EB1C-776DA01EE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FAFE0-AB90-A760-3EE9-9B0216DF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6953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98872-AE8F-DEF0-5CA2-5D6F9B9B0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6A862-F478-6763-690F-FEA12F548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51969-2EBA-02E1-DD29-2B77B6DEB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D7A50-3130-56F0-6C83-F7163A22A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7116B-595D-54E4-0C48-8E5B70EF5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527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6756E-CBD8-7B1E-00CF-30EF67DA2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55E91-7FB6-6789-6A4C-18BEFAC32B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406B26-A27B-A9EF-92E8-BD0C991D8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ADD684-276D-7647-88E8-521D54CE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DC5856-496F-E585-FDF4-971A0FA7B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5F2FA2-A128-55ED-3C6E-E4DB081B8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1870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C90-190E-8438-45C5-3BF0CD89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357FE-4E53-5D1F-F36A-0B746992D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D239A-2D5F-C4A9-2DAE-B018A8BF1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146D5B-B0A5-ABB3-8FC4-A9B2AE0E2E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75317E-5379-D53E-573D-4DEBB67918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88DA78-DB3A-0DAD-DC20-9D3308828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1F85EF-EFBB-FE0F-B420-DB509FB4E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756526-66AC-0505-D875-FAEAB172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2379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87966-2D04-D03D-2739-744E589A0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D1336F-DF16-FEF6-063C-7C330C789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F9944E-3C30-35E7-E373-D36553EBA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7042C1-98A5-88D8-74AE-93386F76A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176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1EB658-151F-120B-2F84-BA587F727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94A1D7-A9C4-5F2E-EDA4-D88710914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D015D-815E-CB35-F030-ED059451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585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E7B2F-0545-3FFD-049C-41C1B4AF8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46449-8EBA-ACD9-F972-9E4F4DBBB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1C4E5C-DF50-3016-B51F-8FA64CABD2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1B23A3-5646-2BA0-E201-1E964C4E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285EF3-792C-0790-0C70-E68679656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D9DEC-909B-51B3-167F-4E79F5713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065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73F5-2258-A140-9D2F-C5CA8F68B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6BA81E-CF95-954F-18D9-4791395FF2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8C2A4C-2D69-10A7-51A7-20685BF5B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C5C2DC-EBEB-15B7-5DAA-1D7824B37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A2FCD3-F8FB-C67F-B28C-C4D244141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BF6DE8-B534-A6AC-29ED-67DE5003D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5178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56528-2809-1718-3CD9-F1623C8A2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25C7C-DCD7-1F90-0F40-BFEAA0CCD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3832B-A83D-F4ED-6A9E-D312D0D9BD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55CA4-789A-0680-DEBD-B8098FB902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A30DB-B872-463A-72D1-16AE8D71F6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07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0B9BD6-F6DA-E40A-D66E-4717C3875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599" y="383784"/>
            <a:ext cx="10534801" cy="6090432"/>
          </a:xfrm>
          <a:prstGeom prst="rect">
            <a:avLst/>
          </a:prstGeom>
        </p:spPr>
      </p:pic>
      <p:pic>
        <p:nvPicPr>
          <p:cNvPr id="6" name="rangapura-vihara">
            <a:hlinkClick r:id="" action="ppaction://media"/>
            <a:extLst>
              <a:ext uri="{FF2B5EF4-FFF2-40B4-BE49-F238E27FC236}">
                <a16:creationId xmlns:a16="http://schemas.microsoft.com/office/drawing/2014/main" id="{EFBAB059-91F3-0300-5753-7E49BED6D1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6421" y="58053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383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5000"/>
    </mc:Choice>
    <mc:Fallback>
      <p:transition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4C3C23-3D67-0B29-D443-72CCC1B78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8" b="95820" l="9746" r="89831">
                        <a14:foregroundMark x1="51271" y1="86174" x2="51271" y2="86174"/>
                        <a14:foregroundMark x1="50424" y1="82958" x2="50424" y2="82958"/>
                        <a14:foregroundMark x1="50424" y1="82958" x2="50424" y2="82958"/>
                        <a14:foregroundMark x1="46186" y1="80386" x2="46186" y2="80386"/>
                        <a14:foregroundMark x1="46186" y1="80386" x2="53390" y2="85209"/>
                        <a14:foregroundMark x1="57203" y1="89389" x2="57203" y2="89389"/>
                        <a14:foregroundMark x1="57203" y1="89389" x2="57203" y2="89389"/>
                        <a14:foregroundMark x1="51271" y1="92283" x2="51271" y2="92283"/>
                        <a14:foregroundMark x1="51271" y1="92283" x2="51271" y2="92283"/>
                        <a14:foregroundMark x1="35593" y1="91318" x2="35593" y2="91318"/>
                        <a14:foregroundMark x1="35593" y1="91318" x2="35593" y2="91318"/>
                        <a14:foregroundMark x1="47881" y1="95820" x2="47881" y2="95820"/>
                        <a14:foregroundMark x1="47881" y1="95820" x2="47881" y2="95820"/>
                        <a14:foregroundMark x1="75424" y1="22186" x2="75424" y2="22186"/>
                        <a14:foregroundMark x1="83051" y1="15434" x2="83051" y2="15434"/>
                        <a14:foregroundMark x1="32627" y1="42444" x2="32627" y2="42444"/>
                        <a14:foregroundMark x1="31780" y1="40514" x2="31780" y2="40514"/>
                        <a14:foregroundMark x1="31356" y1="37299" x2="31356" y2="37299"/>
                        <a14:foregroundMark x1="16525" y1="48553" x2="16525" y2="48553"/>
                        <a14:foregroundMark x1="14831" y1="46624" x2="14831" y2="46624"/>
                        <a14:foregroundMark x1="14407" y1="45338" x2="14407" y2="45338"/>
                        <a14:foregroundMark x1="12288" y1="43408" x2="12288" y2="43408"/>
                        <a14:foregroundMark x1="11017" y1="40514" x2="11017" y2="405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59064" y="-721892"/>
            <a:ext cx="5023785" cy="63334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C47988-36AD-EBCB-C274-A32C24BBC9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991" y="2342675"/>
            <a:ext cx="3481118" cy="261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466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Click="0" advTm="13000">
        <p14:flythrough/>
      </p:transition>
    </mc:Choice>
    <mc:Fallback>
      <p:transition spd="slow" advClick="0" advTm="1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 0.03981 L 0.0039 0.03981 C 0.00351 0.0456 0.00351 0.05138 0.00273 0.05717 C 0.00182 0.06412 2.70833E-6 0.06458 -0.00157 0.0706 C -0.01003 0.10208 -0.00287 0.10162 -0.01029 0.10162 L -0.01029 0.10162 C -0.01459 0.1074 -0.01914 0.11296 -0.02331 0.11898 C -0.02448 0.1206 -0.02591 0.12222 -0.02657 0.12476 C -0.02774 0.12824 -0.028 0.1324 -0.02878 0.13634 C -0.02943 0.13958 -0.03021 0.14282 -0.03099 0.14606 C -0.03516 0.16365 -0.03282 0.15902 -0.03633 0.16527 L -0.03633 0.16527 L -0.06354 0.21736 L -0.10052 0.28125 L -0.15157 0.35648 L -0.20925 0.40092 L -0.27331 0.43958 L -0.34401 0.46481 L -0.40599 0.49768 L -0.46576 0.52268 L -0.52227 0.54606 L -0.56901 0.56527 L -0.61133 0.58472 " pathEditMode="relative" ptsTypes="AAAAAAAAAAAAAAAAAAAAAAA">
                                      <p:cBhvr>
                                        <p:cTn id="6" dur="1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9E42E3-AB5E-A82C-B673-AB9B6D82F6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93" b="35439"/>
          <a:stretch/>
        </p:blipFill>
        <p:spPr>
          <a:xfrm>
            <a:off x="2550695" y="12239"/>
            <a:ext cx="7090610" cy="683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67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Click="0" advTm="30000">
        <p14:flythrough/>
      </p:transition>
    </mc:Choice>
    <mc:Fallback>
      <p:transition spd="slow" advClick="0" advTm="30000">
        <p:fade/>
      </p:transition>
    </mc:Fallback>
  </mc:AlternateContent>
</p:sld>
</file>

<file path=ppt/theme/theme1.xml><?xml version="1.0" encoding="utf-8"?>
<a:theme xmlns:a="http://schemas.openxmlformats.org/drawingml/2006/main" name="Theme1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6C7650C4-66C4-495B-A7C4-C9FD5D414F74}" vid="{6439F9E0-1079-4CC3-8EF1-E3446E5E25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</TotalTime>
  <Words>0</Words>
  <Application>Microsoft Office PowerPoint</Application>
  <PresentationFormat>Widescreen</PresentationFormat>
  <Paragraphs>0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Theme1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sudeep@rapalearning.com</dc:creator>
  <cp:lastModifiedBy>Sunidhi Prasad</cp:lastModifiedBy>
  <cp:revision>11</cp:revision>
  <dcterms:created xsi:type="dcterms:W3CDTF">2023-10-13T13:17:30Z</dcterms:created>
  <dcterms:modified xsi:type="dcterms:W3CDTF">2023-10-14T14:51:23Z</dcterms:modified>
</cp:coreProperties>
</file>

<file path=docProps/thumbnail.jpeg>
</file>